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Junctional &amp; </a:t>
            </a:r>
            <a:r>
              <a:rPr lang="en-US" dirty="0" err="1" smtClean="0"/>
              <a:t>Techinical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44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60091" y="2464883"/>
            <a:ext cx="10554574" cy="3636511"/>
          </a:xfrm>
        </p:spPr>
        <p:txBody>
          <a:bodyPr/>
          <a:lstStyle/>
          <a:p>
            <a:r>
              <a:rPr lang="en-US" dirty="0" smtClean="0"/>
              <a:t>EKG machines are electronic, subject to interference.</a:t>
            </a:r>
          </a:p>
          <a:p>
            <a:pPr lvl="1"/>
            <a:r>
              <a:rPr lang="en-US" dirty="0" smtClean="0"/>
              <a:t>60 cycle interference</a:t>
            </a:r>
          </a:p>
          <a:p>
            <a:r>
              <a:rPr lang="en-US" dirty="0" smtClean="0"/>
              <a:t>Muscle Tremors</a:t>
            </a:r>
          </a:p>
          <a:p>
            <a:pPr lvl="1"/>
            <a:r>
              <a:rPr lang="en-US" dirty="0" smtClean="0"/>
              <a:t>Somatic Tremor</a:t>
            </a:r>
          </a:p>
          <a:p>
            <a:r>
              <a:rPr lang="en-US" dirty="0" smtClean="0"/>
              <a:t> Seizure Activity</a:t>
            </a:r>
          </a:p>
          <a:p>
            <a:r>
              <a:rPr lang="en-US" dirty="0" smtClean="0"/>
              <a:t>Wi-Fi Single</a:t>
            </a:r>
          </a:p>
          <a:p>
            <a:pPr lvl="1"/>
            <a:r>
              <a:rPr lang="en-US" dirty="0" smtClean="0"/>
              <a:t>Cell Phone</a:t>
            </a:r>
          </a:p>
          <a:p>
            <a:r>
              <a:rPr lang="en-US" dirty="0" smtClean="0"/>
              <a:t>Poor Connectivity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4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Junctional Strips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Accelerated Junctional</a:t>
            </a:r>
          </a:p>
          <a:p>
            <a:r>
              <a:rPr lang="en-US" dirty="0" smtClean="0"/>
              <a:t>Junctional Escape</a:t>
            </a:r>
          </a:p>
          <a:p>
            <a:r>
              <a:rPr lang="en-US" dirty="0" smtClean="0"/>
              <a:t>Junctional Tachycardia</a:t>
            </a:r>
          </a:p>
          <a:p>
            <a:r>
              <a:rPr lang="en-US" dirty="0" smtClean="0"/>
              <a:t>Premature Junctional Complex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7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Rhythm, QRS, and Rate will be normal (60-100)</a:t>
            </a:r>
          </a:p>
          <a:p>
            <a:r>
              <a:rPr lang="en-US" dirty="0" smtClean="0"/>
              <a:t>P Waves are either, hidden or after and if present will be inverted</a:t>
            </a:r>
          </a:p>
          <a:p>
            <a:r>
              <a:rPr lang="en-US" dirty="0" smtClean="0"/>
              <a:t>PR I – Undeterminable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825" y="4040542"/>
            <a:ext cx="752475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2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Junctional Escape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happen in sinus arrest or PAC</a:t>
            </a:r>
          </a:p>
          <a:p>
            <a:r>
              <a:rPr lang="en-US" dirty="0" smtClean="0"/>
              <a:t>Rhythm will be Regular, QRS Normal</a:t>
            </a:r>
          </a:p>
          <a:p>
            <a:r>
              <a:rPr lang="en-US" dirty="0" smtClean="0"/>
              <a:t>Rate will be Brady 40-60</a:t>
            </a:r>
          </a:p>
          <a:p>
            <a:r>
              <a:rPr lang="en-US" dirty="0" smtClean="0"/>
              <a:t>P Waves hidden, after, or inverted. </a:t>
            </a:r>
          </a:p>
          <a:p>
            <a:r>
              <a:rPr lang="en-US" dirty="0" smtClean="0"/>
              <a:t>PRI Undeterminable.</a:t>
            </a:r>
          </a:p>
          <a:p>
            <a:endParaRPr lang="en-US" dirty="0" smtClean="0"/>
          </a:p>
        </p:txBody>
      </p:sp>
      <p:pic>
        <p:nvPicPr>
          <p:cNvPr id="1028" name="Picture 4" descr="Image result for junctional escape rhyth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12" y="4938712"/>
            <a:ext cx="10575926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18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Junctional Tachycardia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Comes from Bundle of HIS</a:t>
            </a:r>
          </a:p>
          <a:p>
            <a:r>
              <a:rPr lang="en-US" dirty="0" smtClean="0"/>
              <a:t>3+ PJC</a:t>
            </a:r>
          </a:p>
          <a:p>
            <a:r>
              <a:rPr lang="en-US" dirty="0" smtClean="0"/>
              <a:t>Rate of &gt; 100</a:t>
            </a:r>
          </a:p>
          <a:p>
            <a:r>
              <a:rPr lang="en-US" dirty="0" smtClean="0"/>
              <a:t>Rhythm will be normal, QRS Normal</a:t>
            </a:r>
          </a:p>
          <a:p>
            <a:r>
              <a:rPr lang="en-US" dirty="0" smtClean="0"/>
              <a:t>P Waves hidden, after, or inverted. </a:t>
            </a:r>
          </a:p>
          <a:p>
            <a:r>
              <a:rPr lang="en-US" dirty="0" smtClean="0"/>
              <a:t>PRI Absent or short &lt;.12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01" y="5087273"/>
            <a:ext cx="10571996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05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Premature Junctional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 Site Fires spontaneous (Before SA)</a:t>
            </a:r>
          </a:p>
          <a:p>
            <a:r>
              <a:rPr lang="en-US" dirty="0" smtClean="0"/>
              <a:t>Interrupts sinus</a:t>
            </a:r>
          </a:p>
          <a:p>
            <a:r>
              <a:rPr lang="en-US" dirty="0" smtClean="0"/>
              <a:t>QRS Narrow (&lt;.10sec)</a:t>
            </a:r>
          </a:p>
          <a:p>
            <a:r>
              <a:rPr lang="en-US" dirty="0" smtClean="0"/>
              <a:t>P wave hidden, after, or inverted.</a:t>
            </a:r>
          </a:p>
          <a:p>
            <a:r>
              <a:rPr lang="en-US" dirty="0" smtClean="0"/>
              <a:t>PRI Absent or short</a:t>
            </a:r>
          </a:p>
          <a:p>
            <a:endParaRPr lang="en-US" dirty="0"/>
          </a:p>
        </p:txBody>
      </p:sp>
      <p:pic>
        <p:nvPicPr>
          <p:cNvPr id="2052" name="Picture 4" descr="Image result for premature junctional compl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4933950"/>
            <a:ext cx="11334749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51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6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 vs Speed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Standard = 1mm = 1mV</a:t>
            </a:r>
          </a:p>
          <a:p>
            <a:pPr lvl="1"/>
            <a:r>
              <a:rPr lang="en-US" dirty="0" smtClean="0"/>
              <a:t>5mm = .5mV</a:t>
            </a:r>
          </a:p>
          <a:p>
            <a:pPr lvl="1"/>
            <a:r>
              <a:rPr lang="en-US" u="sng" dirty="0" smtClean="0"/>
              <a:t>10mm = 1.0mV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Standard Rate is </a:t>
            </a:r>
            <a:r>
              <a:rPr lang="en-US" u="sng" dirty="0" smtClean="0"/>
              <a:t>25mv/s</a:t>
            </a:r>
          </a:p>
          <a:p>
            <a:pPr lvl="1"/>
            <a:r>
              <a:rPr lang="en-US" dirty="0" smtClean="0"/>
              <a:t>1mm = 0.04 sec</a:t>
            </a:r>
          </a:p>
          <a:p>
            <a:pPr lvl="1"/>
            <a:r>
              <a:rPr lang="en-US" dirty="0" smtClean="0"/>
              <a:t>5mm = .20 sec</a:t>
            </a:r>
          </a:p>
          <a:p>
            <a:r>
              <a:rPr lang="en-US" dirty="0" smtClean="0"/>
              <a:t>AKA Sweep Speed</a:t>
            </a:r>
          </a:p>
        </p:txBody>
      </p:sp>
    </p:spTree>
    <p:extLst>
      <p:ext uri="{BB962C8B-B14F-4D97-AF65-F5344CB8AC3E}">
        <p14:creationId xmlns:p14="http://schemas.microsoft.com/office/powerpoint/2010/main" val="2448901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Complex's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Reduce gain </a:t>
            </a:r>
          </a:p>
          <a:p>
            <a:pPr lvl="1"/>
            <a:r>
              <a:rPr lang="en-US" dirty="0" smtClean="0"/>
              <a:t>Only if complex if off chart</a:t>
            </a:r>
          </a:p>
          <a:p>
            <a:pPr lvl="1"/>
            <a:endParaRPr lang="en-US" dirty="0"/>
          </a:p>
          <a:p>
            <a:r>
              <a:rPr lang="en-US" dirty="0" smtClean="0"/>
              <a:t>Increase gain</a:t>
            </a:r>
          </a:p>
          <a:p>
            <a:pPr lvl="1"/>
            <a:r>
              <a:rPr lang="en-US" dirty="0" smtClean="0"/>
              <a:t>Only if complex is too little to read.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Increase speed.  (Too fast)</a:t>
            </a:r>
          </a:p>
          <a:p>
            <a:pPr lvl="1"/>
            <a:r>
              <a:rPr lang="en-US" dirty="0" smtClean="0"/>
              <a:t>50mm/sec</a:t>
            </a:r>
          </a:p>
          <a:p>
            <a:endParaRPr lang="en-US" dirty="0" smtClean="0"/>
          </a:p>
          <a:p>
            <a:r>
              <a:rPr lang="en-US" dirty="0" smtClean="0"/>
              <a:t>Decrease speed (too slow)</a:t>
            </a:r>
          </a:p>
          <a:p>
            <a:pPr lvl="1"/>
            <a:r>
              <a:rPr lang="en-US" dirty="0" smtClean="0"/>
              <a:t>10mm/sec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88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29</TotalTime>
  <Words>244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2</vt:lpstr>
      <vt:lpstr>Quotable</vt:lpstr>
      <vt:lpstr>Junctional &amp; Techinical </vt:lpstr>
      <vt:lpstr>Junctional Strips </vt:lpstr>
      <vt:lpstr>Accelerated</vt:lpstr>
      <vt:lpstr>Junctional Escape </vt:lpstr>
      <vt:lpstr>Junctional Tachycardia</vt:lpstr>
      <vt:lpstr>Premature Junctional Complex</vt:lpstr>
      <vt:lpstr>Technical  </vt:lpstr>
      <vt:lpstr>Gain vs Speed</vt:lpstr>
      <vt:lpstr>What if?</vt:lpstr>
      <vt:lpstr>Interference</vt:lpstr>
    </vt:vector>
  </TitlesOfParts>
  <Company>Oakton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Junctional &amp; Techinical</dc:title>
  <dc:creator>Justin Hagan</dc:creator>
  <cp:lastModifiedBy>Justin Hagan</cp:lastModifiedBy>
  <cp:revision>4</cp:revision>
  <dcterms:created xsi:type="dcterms:W3CDTF">2017-10-12T21:31:01Z</dcterms:created>
  <dcterms:modified xsi:type="dcterms:W3CDTF">2017-10-12T22:00:17Z</dcterms:modified>
</cp:coreProperties>
</file>